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6"/>
    <p:restoredTop sz="74014"/>
  </p:normalViewPr>
  <p:slideViewPr>
    <p:cSldViewPr snapToGrid="0" snapToObjects="1">
      <p:cViewPr varScale="1">
        <p:scale>
          <a:sx n="93" d="100"/>
          <a:sy n="93" d="100"/>
        </p:scale>
        <p:origin x="736"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Notice the location of the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cookie response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body {"</a:t>
            </a:r>
            <a:r>
              <a:rPr lang="en-US" dirty="0" err="1"/>
              <a:t>imdata</a:t>
            </a:r>
            <a:r>
              <a:rPr lang="en-US" dirty="0"/>
              <a:t>":[{"</a:t>
            </a:r>
            <a:r>
              <a:rPr lang="en-US" dirty="0" err="1"/>
              <a:t>aaaLogin</a:t>
            </a:r>
            <a:r>
              <a:rPr lang="en-US" dirty="0"/>
              <a:t>":{"attributes":{"token":"</a:t>
            </a:r>
            <a:r>
              <a:rPr lang="en-US" dirty="0" err="1"/>
              <a:t>token_id</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in the format required by ACI.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Developer tokens are available at https://</a:t>
            </a:r>
            <a:r>
              <a:rPr lang="en-US" dirty="0" err="1"/>
              <a:t>developer.webex.com</a:t>
            </a:r>
            <a:endParaRPr lang="en-US" dirty="0"/>
          </a:p>
          <a:p>
            <a:pPr marL="171450" indent="-171450">
              <a:buFont typeface="Arial" panose="020B0604020202020204" pitchFamily="34" charset="0"/>
              <a:buChar char="•"/>
            </a:pPr>
            <a:r>
              <a:rPr lang="en-US" dirty="0"/>
              <a:t>Production use requires OAuth tokens</a:t>
            </a:r>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developer.cisco.com/meraki/" TargetMode="External"/><Relationship Id="rId3" Type="http://schemas.openxmlformats.org/officeDocument/2006/relationships/hyperlink" Target="https://en.wikipedia.org/wiki/CURL" TargetMode="External"/><Relationship Id="rId7" Type="http://schemas.openxmlformats.org/officeDocument/2006/relationships/hyperlink" Target="https://2.python-requests.org/en/master/api/#requests.Response" TargetMode="External"/><Relationship Id="rId2" Type="http://schemas.openxmlformats.org/officeDocument/2006/relationships/hyperlink" Target="https://www.linkedin.com/pulse/why-rest-api-so-popular-mangesh-bulkar/" TargetMode="External"/><Relationship Id="rId1" Type="http://schemas.openxmlformats.org/officeDocument/2006/relationships/slideLayout" Target="../slideLayouts/slideLayout2.xml"/><Relationship Id="rId6" Type="http://schemas.openxmlformats.org/officeDocument/2006/relationships/hyperlink" Target="https://requests.readthedocs.io/en/master/" TargetMode="External"/><Relationship Id="rId5" Type="http://schemas.openxmlformats.org/officeDocument/2006/relationships/hyperlink" Target="https://curl.haxx.se/" TargetMode="External"/><Relationship Id="rId4" Type="http://schemas.openxmlformats.org/officeDocument/2006/relationships/hyperlink" Target="https://en.wikipedia.org/wiki/Requests_%28software%2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 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Practice Resources, &amp; 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2"/>
              </a:rPr>
              <a:t>https://www.linkedin.com/pulse/why-rest-api-so-popular-mangesh-bulkar/</a:t>
            </a:r>
            <a:endParaRPr lang="en-US" sz="2400" dirty="0">
              <a:hlinkClick r:id="rId3"/>
            </a:endParaRPr>
          </a:p>
          <a:p>
            <a:r>
              <a:rPr lang="en-US" sz="2400" dirty="0">
                <a:hlinkClick r:id="rId3"/>
              </a:rPr>
              <a:t>https://en.wikipedia.org/wiki/CURL</a:t>
            </a:r>
            <a:endParaRPr lang="en-US" sz="2400" dirty="0"/>
          </a:p>
          <a:p>
            <a:r>
              <a:rPr lang="en-US" sz="2400" dirty="0">
                <a:hlinkClick r:id="rId4"/>
              </a:rPr>
              <a:t>https://en.wikipedia.org/wiki/Requests_%28software%29</a:t>
            </a:r>
            <a:endParaRPr lang="en-US" sz="2400" dirty="0"/>
          </a:p>
          <a:p>
            <a:r>
              <a:rPr lang="en-US" sz="2400" dirty="0">
                <a:hlinkClick r:id="rId5"/>
              </a:rPr>
              <a:t>https://curl.haxx.se</a:t>
            </a:r>
            <a:endParaRPr lang="en-US" sz="2400" dirty="0"/>
          </a:p>
          <a:p>
            <a:r>
              <a:rPr lang="en-US" sz="2400" dirty="0">
                <a:hlinkClick r:id="rId6"/>
              </a:rPr>
              <a:t>https://requests.readthedocs.io/en/master/</a:t>
            </a:r>
            <a:endParaRPr lang="en-US" sz="2400" dirty="0"/>
          </a:p>
          <a:p>
            <a:r>
              <a:rPr lang="en-US" sz="2400" dirty="0">
                <a:hlinkClick r:id="rId7"/>
              </a:rPr>
              <a:t>https://2.python-requests.org/en/master/api/#requests.Response</a:t>
            </a:r>
            <a:endParaRPr lang="en-US" sz="2400" dirty="0"/>
          </a:p>
          <a:p>
            <a:r>
              <a:rPr lang="en-US" sz="2400" dirty="0">
                <a:hlinkClick r:id="rId8"/>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10767</TotalTime>
  <Words>16747</Words>
  <Application>Microsoft Macintosh PowerPoint</Application>
  <PresentationFormat>Widescreen</PresentationFormat>
  <Paragraphs>1627</Paragraphs>
  <Slides>117</Slides>
  <Notes>106</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381</cp:revision>
  <dcterms:created xsi:type="dcterms:W3CDTF">2020-02-11T00:22:44Z</dcterms:created>
  <dcterms:modified xsi:type="dcterms:W3CDTF">2020-05-01T15:52:55Z</dcterms:modified>
</cp:coreProperties>
</file>